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54" y="8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25AAE-5ACE-4E6B-AF64-4A017BC3FC8C}" type="datetimeFigureOut">
              <a:rPr lang="fr-BE" smtClean="0"/>
              <a:t>15-10-14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25A1-97E1-4DC0-9612-9D3BC2844C3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93036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25AAE-5ACE-4E6B-AF64-4A017BC3FC8C}" type="datetimeFigureOut">
              <a:rPr lang="fr-BE" smtClean="0"/>
              <a:t>15-10-14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25A1-97E1-4DC0-9612-9D3BC2844C3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1971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25AAE-5ACE-4E6B-AF64-4A017BC3FC8C}" type="datetimeFigureOut">
              <a:rPr lang="fr-BE" smtClean="0"/>
              <a:t>15-10-14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25A1-97E1-4DC0-9612-9D3BC2844C3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3727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25AAE-5ACE-4E6B-AF64-4A017BC3FC8C}" type="datetimeFigureOut">
              <a:rPr lang="fr-BE" smtClean="0"/>
              <a:t>15-10-14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25A1-97E1-4DC0-9612-9D3BC2844C3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5133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25AAE-5ACE-4E6B-AF64-4A017BC3FC8C}" type="datetimeFigureOut">
              <a:rPr lang="fr-BE" smtClean="0"/>
              <a:t>15-10-14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25A1-97E1-4DC0-9612-9D3BC2844C3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33357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25AAE-5ACE-4E6B-AF64-4A017BC3FC8C}" type="datetimeFigureOut">
              <a:rPr lang="fr-BE" smtClean="0"/>
              <a:t>15-10-14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25A1-97E1-4DC0-9612-9D3BC2844C3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9167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25AAE-5ACE-4E6B-AF64-4A017BC3FC8C}" type="datetimeFigureOut">
              <a:rPr lang="fr-BE" smtClean="0"/>
              <a:t>15-10-14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25A1-97E1-4DC0-9612-9D3BC2844C3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2841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25AAE-5ACE-4E6B-AF64-4A017BC3FC8C}" type="datetimeFigureOut">
              <a:rPr lang="fr-BE" smtClean="0"/>
              <a:t>15-10-14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25A1-97E1-4DC0-9612-9D3BC2844C3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97055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25AAE-5ACE-4E6B-AF64-4A017BC3FC8C}" type="datetimeFigureOut">
              <a:rPr lang="fr-BE" smtClean="0"/>
              <a:t>15-10-14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25A1-97E1-4DC0-9612-9D3BC2844C3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3651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25AAE-5ACE-4E6B-AF64-4A017BC3FC8C}" type="datetimeFigureOut">
              <a:rPr lang="fr-BE" smtClean="0"/>
              <a:t>15-10-14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25A1-97E1-4DC0-9612-9D3BC2844C3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96942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25AAE-5ACE-4E6B-AF64-4A017BC3FC8C}" type="datetimeFigureOut">
              <a:rPr lang="fr-BE" smtClean="0"/>
              <a:t>15-10-14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25A1-97E1-4DC0-9612-9D3BC2844C3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72640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25AAE-5ACE-4E6B-AF64-4A017BC3FC8C}" type="datetimeFigureOut">
              <a:rPr lang="fr-BE" smtClean="0"/>
              <a:t>15-10-14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A25A1-97E1-4DC0-9612-9D3BC2844C3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9348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1026" name="Picture 2" descr="http://upload.wikimedia.org/wikipedia/commons/8/8a/Hendrick_van_Balen_les_noces_de_Th%C3%A9tis_et_de_P%C3%A9l%C3%A9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93649"/>
            <a:ext cx="11437812" cy="7486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66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2050" name="Picture 2" descr="http://img.hsmagazine.net/2012/02/Mt.-Olympus-Zeuss-Te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12776" y="0"/>
            <a:ext cx="13709107" cy="7711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45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http://a406.idata.over-blog.com/3/35/35/06/P1070484.JPG</a:t>
            </a:r>
            <a:endParaRPr lang="fr-BE" dirty="0"/>
          </a:p>
        </p:txBody>
      </p:sp>
      <p:sp>
        <p:nvSpPr>
          <p:cNvPr id="4" name="Rectangle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BE" dirty="0" smtClean="0"/>
              <a:t>http://a406.idata.over-blog.com/3/35/35/06/P1070484.JPG</a:t>
            </a:r>
            <a:endParaRPr lang="fr-BE" dirty="0"/>
          </a:p>
        </p:txBody>
      </p:sp>
      <p:pic>
        <p:nvPicPr>
          <p:cNvPr id="3074" name="Picture 2" descr="http://a406.idata.over-blog.com/3/35/35/06/P10704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3380"/>
            <a:ext cx="15240000" cy="857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4098" name="Picture 2" descr="http://agoras.typepad.fr/.a/6a00d8341ce44553ef017eead5cb0b970d-800w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7750" y="0"/>
            <a:ext cx="10036276" cy="6884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64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5124" name="Picture 4" descr="http://www.histoiredelantiquite.net/wp-content/uploads/2012/01/Reconstitution-Salle-du-trone-Cnoss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2736" y="-1522535"/>
            <a:ext cx="12289363" cy="921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09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6148" name="Picture 4" descr="http://3.bp.blogspot.com/-rtE4cqCL9QA/UDEbZsZpA0I/AAAAAAAACOw/6u81CC9R-Yo/s640/Dia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55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7172" name="Picture 4" descr="http://www.art-musique-drome.com/wp-content/uploads/2011/03/troie-2004-40-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222992" cy="741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56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6</Words>
  <Application>Microsoft Office PowerPoint</Application>
  <PresentationFormat>Affichage à l'écran (4:3)</PresentationFormat>
  <Paragraphs>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0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Grégory Cromphout</dc:creator>
  <cp:lastModifiedBy>Grégory C.</cp:lastModifiedBy>
  <cp:revision>5</cp:revision>
  <dcterms:created xsi:type="dcterms:W3CDTF">2013-06-13T19:45:36Z</dcterms:created>
  <dcterms:modified xsi:type="dcterms:W3CDTF">2014-10-15T05:37:49Z</dcterms:modified>
</cp:coreProperties>
</file>