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16EB-6C55-45E6-B4BD-A4D51E9BAC01}" type="datetimeFigureOut">
              <a:rPr lang="fr-BE" smtClean="0"/>
              <a:t>01-07-13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51A04-E527-463C-A3B0-C5475F3C92F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4907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16EB-6C55-45E6-B4BD-A4D51E9BAC01}" type="datetimeFigureOut">
              <a:rPr lang="fr-BE" smtClean="0"/>
              <a:t>01-07-13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51A04-E527-463C-A3B0-C5475F3C92F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28204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16EB-6C55-45E6-B4BD-A4D51E9BAC01}" type="datetimeFigureOut">
              <a:rPr lang="fr-BE" smtClean="0"/>
              <a:t>01-07-13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51A04-E527-463C-A3B0-C5475F3C92F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1797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16EB-6C55-45E6-B4BD-A4D51E9BAC01}" type="datetimeFigureOut">
              <a:rPr lang="fr-BE" smtClean="0"/>
              <a:t>01-07-13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51A04-E527-463C-A3B0-C5475F3C92F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295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16EB-6C55-45E6-B4BD-A4D51E9BAC01}" type="datetimeFigureOut">
              <a:rPr lang="fr-BE" smtClean="0"/>
              <a:t>01-07-13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51A04-E527-463C-A3B0-C5475F3C92F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76658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16EB-6C55-45E6-B4BD-A4D51E9BAC01}" type="datetimeFigureOut">
              <a:rPr lang="fr-BE" smtClean="0"/>
              <a:t>01-07-13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51A04-E527-463C-A3B0-C5475F3C92F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93455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16EB-6C55-45E6-B4BD-A4D51E9BAC01}" type="datetimeFigureOut">
              <a:rPr lang="fr-BE" smtClean="0"/>
              <a:t>01-07-13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51A04-E527-463C-A3B0-C5475F3C92F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5504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16EB-6C55-45E6-B4BD-A4D51E9BAC01}" type="datetimeFigureOut">
              <a:rPr lang="fr-BE" smtClean="0"/>
              <a:t>01-07-13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51A04-E527-463C-A3B0-C5475F3C92F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19422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16EB-6C55-45E6-B4BD-A4D51E9BAC01}" type="datetimeFigureOut">
              <a:rPr lang="fr-BE" smtClean="0"/>
              <a:t>01-07-13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51A04-E527-463C-A3B0-C5475F3C92F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2019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16EB-6C55-45E6-B4BD-A4D51E9BAC01}" type="datetimeFigureOut">
              <a:rPr lang="fr-BE" smtClean="0"/>
              <a:t>01-07-13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51A04-E527-463C-A3B0-C5475F3C92F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6140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16EB-6C55-45E6-B4BD-A4D51E9BAC01}" type="datetimeFigureOut">
              <a:rPr lang="fr-BE" smtClean="0"/>
              <a:t>01-07-13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51A04-E527-463C-A3B0-C5475F3C92F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0800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C16EB-6C55-45E6-B4BD-A4D51E9BAC01}" type="datetimeFigureOut">
              <a:rPr lang="fr-BE" smtClean="0"/>
              <a:t>01-07-13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51A04-E527-463C-A3B0-C5475F3C92F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8601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angues-anciennes.org/modules/mythexpres/medium_labyrint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8640"/>
            <a:ext cx="568863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1804" y="5949280"/>
            <a:ext cx="7772400" cy="792088"/>
          </a:xfrm>
        </p:spPr>
        <p:txBody>
          <a:bodyPr>
            <a:normAutofit/>
          </a:bodyPr>
          <a:lstStyle/>
          <a:p>
            <a:r>
              <a:rPr lang="fr-BE" dirty="0" smtClean="0"/>
              <a:t>Fil d’Ariane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8024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1804" y="5949280"/>
            <a:ext cx="7772400" cy="792088"/>
          </a:xfrm>
        </p:spPr>
        <p:txBody>
          <a:bodyPr>
            <a:normAutofit/>
          </a:bodyPr>
          <a:lstStyle/>
          <a:p>
            <a:r>
              <a:rPr lang="fr-BE" dirty="0" smtClean="0"/>
              <a:t>Rocher de Sisyphe</a:t>
            </a:r>
            <a:endParaRPr lang="fr-BE" dirty="0"/>
          </a:p>
        </p:txBody>
      </p:sp>
      <p:pic>
        <p:nvPicPr>
          <p:cNvPr id="2050" name="Picture 2" descr="mythe-de-sisyphe-franz-von-stuck-19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0648"/>
            <a:ext cx="48577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627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1804" y="5949280"/>
            <a:ext cx="7772400" cy="792088"/>
          </a:xfrm>
        </p:spPr>
        <p:txBody>
          <a:bodyPr>
            <a:normAutofit/>
          </a:bodyPr>
          <a:lstStyle/>
          <a:p>
            <a:r>
              <a:rPr lang="fr-BE" dirty="0" smtClean="0"/>
              <a:t>Supplice de Tantale</a:t>
            </a:r>
            <a:endParaRPr lang="fr-BE" dirty="0"/>
          </a:p>
        </p:txBody>
      </p:sp>
      <p:pic>
        <p:nvPicPr>
          <p:cNvPr id="9218" name="Picture 2" descr="http://www.horschamp.qc.ca/IMG/jpg/Costes_Malick_tanta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42" y="332656"/>
            <a:ext cx="814565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951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1804" y="5949280"/>
            <a:ext cx="7772400" cy="792088"/>
          </a:xfrm>
        </p:spPr>
        <p:txBody>
          <a:bodyPr>
            <a:normAutofit/>
          </a:bodyPr>
          <a:lstStyle/>
          <a:p>
            <a:r>
              <a:rPr lang="fr-BE" dirty="0" smtClean="0"/>
              <a:t>Tomber de Charybde en Scylla</a:t>
            </a:r>
            <a:endParaRPr lang="fr-BE" dirty="0"/>
          </a:p>
        </p:txBody>
      </p:sp>
      <p:pic>
        <p:nvPicPr>
          <p:cNvPr id="8194" name="Picture 2" descr="http://expositions.bnf.fr/lamer/images/3/3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4006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641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1804" y="5949280"/>
            <a:ext cx="7772400" cy="792088"/>
          </a:xfrm>
        </p:spPr>
        <p:txBody>
          <a:bodyPr>
            <a:normAutofit/>
          </a:bodyPr>
          <a:lstStyle/>
          <a:p>
            <a:r>
              <a:rPr lang="fr-BE" dirty="0" smtClean="0"/>
              <a:t>Ouvrir la boîte de Pandore</a:t>
            </a:r>
            <a:endParaRPr lang="fr-BE" dirty="0"/>
          </a:p>
        </p:txBody>
      </p:sp>
      <p:pic>
        <p:nvPicPr>
          <p:cNvPr id="7170" name="Picture 2" descr="http://p8.storage.canalblog.com/81/47/765079/5583751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6768752" cy="555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559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1804" y="5949280"/>
            <a:ext cx="7772400" cy="792088"/>
          </a:xfrm>
        </p:spPr>
        <p:txBody>
          <a:bodyPr>
            <a:normAutofit/>
          </a:bodyPr>
          <a:lstStyle/>
          <a:p>
            <a:r>
              <a:rPr lang="fr-BE" dirty="0" smtClean="0"/>
              <a:t>Se ronger le foie</a:t>
            </a:r>
            <a:endParaRPr lang="fr-BE" dirty="0"/>
          </a:p>
        </p:txBody>
      </p:sp>
      <p:pic>
        <p:nvPicPr>
          <p:cNvPr id="6146" name="Picture 2" descr="http://www.fondation-prometheus.org/wsite/wp-content/uploads/Promethee-pein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741606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73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1804" y="5949280"/>
            <a:ext cx="7772400" cy="792088"/>
          </a:xfrm>
        </p:spPr>
        <p:txBody>
          <a:bodyPr>
            <a:normAutofit/>
          </a:bodyPr>
          <a:lstStyle/>
          <a:p>
            <a:r>
              <a:rPr lang="fr-BE" dirty="0" smtClean="0"/>
              <a:t>Sortir de la cuisse de Jupiter</a:t>
            </a:r>
            <a:endParaRPr lang="fr-BE" dirty="0"/>
          </a:p>
        </p:txBody>
      </p:sp>
      <p:pic>
        <p:nvPicPr>
          <p:cNvPr id="5122" name="Picture 2" descr="http://www.phusis.ch/michelherren/wp-content/uploads/2012/07/Naissance-de-Dionys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848872" cy="551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670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1804" y="5949280"/>
            <a:ext cx="7772400" cy="792088"/>
          </a:xfrm>
        </p:spPr>
        <p:txBody>
          <a:bodyPr>
            <a:normAutofit/>
          </a:bodyPr>
          <a:lstStyle/>
          <a:p>
            <a:r>
              <a:rPr lang="fr-BE" dirty="0" smtClean="0"/>
              <a:t>Gagner le Pactole</a:t>
            </a:r>
            <a:endParaRPr lang="fr-BE" dirty="0"/>
          </a:p>
        </p:txBody>
      </p:sp>
      <p:pic>
        <p:nvPicPr>
          <p:cNvPr id="4098" name="Picture 2" descr="http://magaleriedart.files.wordpress.com/2009/06/midas-se-lavant-dans-les-eaux-du-pactol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6624735" cy="55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988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1804" y="5949280"/>
            <a:ext cx="7772400" cy="792088"/>
          </a:xfrm>
        </p:spPr>
        <p:txBody>
          <a:bodyPr>
            <a:normAutofit/>
          </a:bodyPr>
          <a:lstStyle/>
          <a:p>
            <a:r>
              <a:rPr lang="fr-BE" dirty="0" smtClean="0"/>
              <a:t>S’endormir sur ses lauriers</a:t>
            </a:r>
            <a:endParaRPr lang="fr-BE" dirty="0"/>
          </a:p>
        </p:txBody>
      </p:sp>
      <p:pic>
        <p:nvPicPr>
          <p:cNvPr id="3074" name="Picture 2" descr="Daphné  et Apoll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14" y="332656"/>
            <a:ext cx="7488832" cy="56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023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35</Words>
  <Application>Microsoft Office PowerPoint</Application>
  <PresentationFormat>Affichage à l'écran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Fil d’Ariane</vt:lpstr>
      <vt:lpstr>Rocher de Sisyphe</vt:lpstr>
      <vt:lpstr>Supplice de Tantale</vt:lpstr>
      <vt:lpstr>Tomber de Charybde en Scylla</vt:lpstr>
      <vt:lpstr>Ouvrir la boîte de Pandore</vt:lpstr>
      <vt:lpstr>Se ronger le foie</vt:lpstr>
      <vt:lpstr>Sortir de la cuisse de Jupiter</vt:lpstr>
      <vt:lpstr>Gagner le Pactole</vt:lpstr>
      <vt:lpstr>S’endormir sur ses lauriers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 d’Ariane</dc:title>
  <dc:creator>Grégory Cromphout</dc:creator>
  <cp:lastModifiedBy>Grégory Cromphout</cp:lastModifiedBy>
  <cp:revision>3</cp:revision>
  <dcterms:created xsi:type="dcterms:W3CDTF">2013-07-01T14:20:17Z</dcterms:created>
  <dcterms:modified xsi:type="dcterms:W3CDTF">2013-07-01T14:41:47Z</dcterms:modified>
</cp:coreProperties>
</file>